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57" r:id="rId3"/>
    <p:sldId id="293" r:id="rId4"/>
    <p:sldId id="259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>
        <p:scale>
          <a:sx n="79" d="100"/>
          <a:sy n="79" d="100"/>
        </p:scale>
        <p:origin x="-105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48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924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2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82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883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581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350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144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915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40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37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6E115B9-B4D1-4AB7-AA51-A98AAA579397}" type="datetimeFigureOut">
              <a:rPr lang="pt-BR" smtClean="0"/>
              <a:pPr/>
              <a:t>12/11/2018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6C516F-763D-4469-9AF2-138E98B42106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51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5706" y="640080"/>
            <a:ext cx="8416773" cy="264490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pt-BR" sz="1800" dirty="0">
                <a:solidFill>
                  <a:srgbClr val="FFFFFF"/>
                </a:solidFill>
              </a:rPr>
              <a:t/>
            </a:r>
            <a:br>
              <a:rPr lang="pt-BR" sz="1800" dirty="0">
                <a:solidFill>
                  <a:srgbClr val="FFFFFF"/>
                </a:solidFill>
              </a:rPr>
            </a:br>
            <a:r>
              <a:rPr lang="pt-BR" sz="1800" dirty="0">
                <a:solidFill>
                  <a:srgbClr val="FFFFFF"/>
                </a:solidFill>
              </a:rPr>
              <a:t/>
            </a:r>
            <a:br>
              <a:rPr lang="pt-BR" sz="1800" dirty="0">
                <a:solidFill>
                  <a:srgbClr val="FFFFFF"/>
                </a:solidFill>
              </a:rPr>
            </a:br>
            <a:r>
              <a:rPr lang="pt-BR" sz="2000" dirty="0">
                <a:solidFill>
                  <a:srgbClr val="FFFFFF"/>
                </a:solidFill>
              </a:rPr>
              <a:t/>
            </a:r>
            <a:br>
              <a:rPr lang="pt-BR" sz="2000" dirty="0">
                <a:solidFill>
                  <a:srgbClr val="FFFFFF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/>
            </a:r>
            <a:br>
              <a:rPr lang="pt-BR" sz="2700" dirty="0">
                <a:solidFill>
                  <a:schemeClr val="tx1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/>
            </a:r>
            <a:br>
              <a:rPr lang="pt-BR" sz="2700" dirty="0">
                <a:solidFill>
                  <a:schemeClr val="tx1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/>
            </a:r>
            <a:br>
              <a:rPr lang="pt-BR" sz="2700" dirty="0">
                <a:solidFill>
                  <a:schemeClr val="tx1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/>
            </a:r>
            <a:br>
              <a:rPr lang="pt-BR" sz="2700" dirty="0">
                <a:solidFill>
                  <a:schemeClr val="tx1"/>
                </a:solidFill>
              </a:rPr>
            </a:br>
            <a: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RELATÓRIO DA COMISSÃO DE POLÍTICA NACIONAL DE HUMANIZAÇÃO -</a:t>
            </a:r>
            <a:b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CPNH</a:t>
            </a:r>
            <a:b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MÊS DE </a:t>
            </a: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OUTUBRO</a:t>
            </a:r>
            <a:b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 por: valdenice conceição</a:t>
            </a:r>
            <a:endParaRPr lang="pt-BR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9190" y="3849539"/>
            <a:ext cx="3153009" cy="2359417"/>
          </a:xfrm>
        </p:spPr>
        <p:txBody>
          <a:bodyPr anchor="t">
            <a:normAutofit/>
          </a:bodyPr>
          <a:lstStyle/>
          <a:p>
            <a:pPr algn="r"/>
            <a:endParaRPr lang="pt-BR" sz="1400" dirty="0">
              <a:solidFill>
                <a:srgbClr val="FFFFFF"/>
              </a:solidFill>
            </a:endParaRPr>
          </a:p>
          <a:p>
            <a:pPr algn="r"/>
            <a:endParaRPr lang="pt-BR" sz="1400" dirty="0">
              <a:solidFill>
                <a:srgbClr val="FFFFFF"/>
              </a:solidFill>
            </a:endParaRPr>
          </a:p>
        </p:txBody>
      </p:sp>
      <p:pic>
        <p:nvPicPr>
          <p:cNvPr id="7" name="Imagem 6" descr="Logo FUNSAU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3136"/>
            <a:ext cx="2771800" cy="2204864"/>
          </a:xfrm>
          <a:prstGeom prst="rect">
            <a:avLst/>
          </a:prstGeom>
          <a:noFill/>
        </p:spPr>
      </p:pic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0BC59BD5-A1DA-4E9A-80D8-2208741EB639}"/>
              </a:ext>
            </a:extLst>
          </p:cNvPr>
          <p:cNvSpPr/>
          <p:nvPr/>
        </p:nvSpPr>
        <p:spPr>
          <a:xfrm>
            <a:off x="2555776" y="6212989"/>
            <a:ext cx="3600400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DE NOVEMBRO DE 2018</a:t>
            </a:r>
          </a:p>
        </p:txBody>
      </p:sp>
    </p:spTree>
    <p:extLst>
      <p:ext uri="{BB962C8B-B14F-4D97-AF65-F5344CB8AC3E}">
        <p14:creationId xmlns:p14="http://schemas.microsoft.com/office/powerpoint/2010/main" val="35291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fisioterapia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fisioterapia no Pré-parto, exercícios respiratórios realizados no atendimento no pré- parto, assim como uso da bola suíça;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fisioterapia no pós- parto; 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das fisioterapeutas: Nubia Stael e Evelise Trindade.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97152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da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cadastro SUS, internação e documentação necessária; 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atualização de cadastro, atendimento ao publico via telefone, e orientação quando atenção aos acontecimentos no setor; 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POP de higienização das mãos;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Todos realizados pela responsável Valdenice Conceição;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Total de recepcionistas que participaram: 10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381" y="4898880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da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exame correto de radiologia, posicionamento correto do paciente, identificação e lateridade;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uso de EPIs no setor de radiologia;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Ambos realizado pela responsável Rosangela Costa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Total de radiologistas participantes: 7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874091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laboratório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 referente a lavagem de mãos, realização de exame Bioplus;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de realização de exame BAAR;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contagem de leucócitos na câmara de Newbauer;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Todos ministrados pela farmacêutica e bioquímica Pollyana Carneiro.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das bioquímicas total de 4.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25144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farmácia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higienização das mãos- realizado pela responsável Pollyana Carneiro.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Total de colaboradores participantes de 5.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474" y="4581128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setor da lavanderia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sobre protocolo de processo de roupas na área limpa e área suja;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Uso de EPIs;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Realizado pela responsável Gabriella Gomes;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de 11 colaboradoras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232" y="4653136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da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higienização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Orientações quando limpeza terminal;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Orientações quando limpeza concorrente;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Orientação quando limpeza de mobiliários; 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Responsável enfermeira Gabriella Gomes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Colaboradores participantes 14.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804408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conclusão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humanização dentro da unidade do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ospital Regional de Nova Andradina tem como meta fazer com que todos saibam quem são os profissionais que cuidam da sua área. 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Humanizar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é a forma de se aproximar da perfeição exalando amor e dedicação a alguém.</a:t>
            </a:r>
            <a:br>
              <a:rPr lang="pt-BR" dirty="0">
                <a:latin typeface="Times New Roman" pitchFamily="18" charset="0"/>
                <a:cs typeface="Times New Roman" pitchFamily="18" charset="0"/>
              </a:rPr>
            </a:br>
            <a:r>
              <a:rPr lang="pt-BR" dirty="0">
                <a:latin typeface="Times New Roman" pitchFamily="18" charset="0"/>
                <a:cs typeface="Times New Roman" pitchFamily="18" charset="0"/>
              </a:rPr>
              <a:t>Humanizar é um afeto espontâneo em que o doador se sente bem e o receptor sente-se amenizado o seu infortúnio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.” José Lins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027" y="216024"/>
            <a:ext cx="2267744" cy="206084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043" y="5408948"/>
            <a:ext cx="2107712" cy="144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1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57158" y="1714488"/>
            <a:ext cx="8572560" cy="47863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Humanizar se traduz, como inclusão das diferenças nos processos de gestão e de cuidado. Tais mudanças são construídas não por uma pessoa ou grupo isolado, mas de forma coletiva e compartilhada. Incluir para estimular a produção de novos modos de cuidar e novas formas de organizar o trabalho.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Princípios: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Transversalidade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Indissociabilidade entre atenção e gestão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Protagonismo, corresponsabilidade e autonomia dos sujeitos e coletivos;</a:t>
            </a:r>
          </a:p>
        </p:txBody>
      </p:sp>
    </p:spTree>
    <p:extLst>
      <p:ext uri="{BB962C8B-B14F-4D97-AF65-F5344CB8AC3E}">
        <p14:creationId xmlns:p14="http://schemas.microsoft.com/office/powerpoint/2010/main" val="190200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642918"/>
            <a:ext cx="8358245" cy="564360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pt-BR" b="1" dirty="0"/>
          </a:p>
          <a:p>
            <a:pPr>
              <a:buFont typeface="Arial" pitchFamily="34" charset="0"/>
              <a:buChar char="•"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COMISSÃO DE POLITICA NACIONAL DE HUMANIZAÇÃO MÊS DE OUTUBRODE 2018.</a:t>
            </a:r>
          </a:p>
          <a:p>
            <a:r>
              <a:rPr lang="pt-BR" b="1" dirty="0"/>
              <a:t> </a:t>
            </a:r>
            <a:endParaRPr lang="pt-B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Questionário de Avaliação da Satisfação do Usuário tem como objetivo registrar a opinião dos usuários e pontuar as questões referentes à atuação dos diversos profissionais que o assistem, assim como a qualidade do atendimento e das instalações físicas. Diante disto, criou-se uma comissão onde os integrantes têm por obrigatoriedade realizar uma análise usando critérios relevantes para validação dos mesmos.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Diante disto segue </a:t>
            </a: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da ouvidoria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qual apresenta todas as manifestações dos usuários e colaboradores pontuando suas visões  como reclamações, elogios e sugestões.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Trabalhos realizados no mês de outubro- voltados a humanização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2218053"/>
            <a:ext cx="7992888" cy="338330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de bombons para os aniversariantes do mês de outubro;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Confraternização- bolo dos aniversariantes realizado todo final do mês para todos os colaboradores da unidade;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Brinde da ginástica laboral- entregue após sorteio para o colaborador que frequenta todos os dias;  Ginástica fornecida para os colaboradores no período matutino com a Fisioterapeuta Nubia e período vespertino com a Fisioterapeuta Evelise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Grupo de gestantes dos ESFs Casa Verde, Horto Florestal e Vila Beatriz- ministrados pelas Enfermeira Suelem Rodrigues, Miriam Nascimento, Nutricionista Maria Patricia, fisioterapeuta Evelise Trindade e assistente social Margareth Reinoso.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653894" y="172611"/>
            <a:ext cx="67588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flipV="1">
            <a:off x="6514523" y="218825"/>
            <a:ext cx="68103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0"/>
            <a:ext cx="2066007" cy="204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2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mês de outubro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68096" y="2286000"/>
            <a:ext cx="356616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 educação continuada é uma prática na qual o desenvolvimento pessoal e profissional dos trabalhadores é fundamental para o aperfeiçoamento das habilidades bem como, maior visão da realidade em que estão inseridos, visando uma construção de conhecimentos. </a:t>
            </a:r>
            <a:br>
              <a:rPr lang="pt-BR" dirty="0">
                <a:latin typeface="Times New Roman" pitchFamily="18" charset="0"/>
                <a:cs typeface="Times New Roman" pitchFamily="18" charset="0"/>
              </a:rPr>
            </a:b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30438E84-E76E-498B-A217-C8321960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1" y="2732342"/>
            <a:ext cx="3394709" cy="3130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1780"/>
          </a:xfrm>
        </p:spPr>
        <p:txBody>
          <a:bodyPr>
            <a:normAutofit fontScale="90000"/>
          </a:bodyPr>
          <a:lstStyle/>
          <a:p>
            <a:r>
              <a:rPr lang="pt-BR" b="1" i="1" u="sng" dirty="0"/>
              <a:t/>
            </a:r>
            <a:br>
              <a:rPr lang="pt-BR" b="1" i="1" u="sng" dirty="0"/>
            </a:br>
            <a:r>
              <a:rPr lang="pt-BR" b="1" i="1" u="sng" dirty="0"/>
              <a:t/>
            </a:r>
            <a:br>
              <a:rPr lang="pt-BR" b="1" i="1" u="sng" dirty="0"/>
            </a:br>
            <a:r>
              <a:rPr lang="pt-BR" b="1" i="1" u="sng" dirty="0"/>
              <a:t/>
            </a:r>
            <a:br>
              <a:rPr lang="pt-BR" b="1" i="1" u="sng" dirty="0"/>
            </a:br>
            <a:r>
              <a:rPr lang="pt-BR" b="1" i="1" u="sng" dirty="0"/>
              <a:t/>
            </a:r>
            <a:br>
              <a:rPr lang="pt-BR" b="1" i="1" u="sng" dirty="0"/>
            </a:b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</a:t>
            </a:r>
            <a:b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enfermagem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1988840"/>
            <a:ext cx="8390165" cy="4137323"/>
          </a:xfrm>
        </p:spPr>
        <p:txBody>
          <a:bodyPr>
            <a:normAutofit/>
          </a:bodyPr>
          <a:lstStyle/>
          <a:p>
            <a:pPr lvl="0"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Treinamento quando identificação correta dos frascos abertos, retirada de medicação e correlatos na farmácia, orientação quando expurgo área suja, cuidados com o limite nas caixas de descarpak entre outros; 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pela Enfermeira Gabriella Gomes responsavel pela CCIH.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dos enfermeiros: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Bruno Toledo, Karen Roberta, Odair Magaroto, Aline Paião, Aldo Frederico e Wesley Campanari.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da Farmacêutica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Pollyana Carneiro.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dos técnicos de enfermagem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total de 18.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Treinamento focado no pronto- socorro.</a:t>
            </a:r>
          </a:p>
          <a:p>
            <a:pPr lvl="0"/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7730"/>
            <a:ext cx="2339752" cy="1976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EF989E2-5B54-45C5-8C23-EF7EDADF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da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E50FD9A-9B60-4007-ADCC-9295F076C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Treinamento quanto a nova ficha de cirurgia segura assim como orientações sobre o protocolo de cirurgia segura-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Realizado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pela enfermeira Miriam Nascimento- responsavel pelo centro cirúrgico.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dos técnicos de enfermagem total de 13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Treinamento quando higienização das mãos-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pelos enfermeiros: Bruno Toledo, Aldo Frederico, Miriam Nascimento, Patricia Akemi, Izaura Machado, Danielly Gomes, Gabriella Gomes, Karen Roberta;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dos técnicos de enfermagem total de 21 técnicos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49062"/>
            <a:ext cx="1907704" cy="160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435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47920FF-0D34-49F2-98A4-F1EF8A20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da enfermagem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440BD24-7F63-44CC-BDC4-7E4ADFB8B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quando anotação (relatório) de enfermagem sua importância e realização, pontuado a realização correta da descrição dos procedimentos de enfermagem, checagem de medicação e aprazamento-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realizado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pelos enfermeiros: Aldo Frederico, Bruno Toledo, Gabriella Gomes, Karen Roberta, Patrícia Akemi, Aline Paião; 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dos técnicos de enfermagem total de 22.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22903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01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 continuada- setor da </a:t>
            </a:r>
            <a:r>
              <a:rPr lang="pt-BR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Treinamento quando descongelamento de carnes- realizado pela nutricionista Maria Patrícia Franciscon Ricardo.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de 7 auxiliares de cozinha.</a:t>
            </a:r>
          </a:p>
          <a:p>
            <a:pPr marL="0" indent="0" algn="just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900694"/>
            <a:ext cx="2339752" cy="19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819</Words>
  <Application>Microsoft Office PowerPoint</Application>
  <PresentationFormat>Apresentação na tela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Integral</vt:lpstr>
      <vt:lpstr>       RELATÓRIO DA COMISSÃO DE POLÍTICA NACIONAL DE HUMANIZAÇÃO - CPNH APRESENTAÇÃO MÊS DE OUTUBRO realizado por: valdenice conceição</vt:lpstr>
      <vt:lpstr>INTRODUÇÃO </vt:lpstr>
      <vt:lpstr>Apresentação do PowerPoint</vt:lpstr>
      <vt:lpstr>Trabalhos realizados no mês de outubro- voltados a humanização </vt:lpstr>
      <vt:lpstr> Educação continuada- mês de outubro </vt:lpstr>
      <vt:lpstr>    educação continuada- setor  enfermagem </vt:lpstr>
      <vt:lpstr>Educação continuada- setor da enfermagem</vt:lpstr>
      <vt:lpstr>Educação continuada- setor da enfermagem</vt:lpstr>
      <vt:lpstr>Educação continuada- setor da nutrição</vt:lpstr>
      <vt:lpstr>Educação continuada- setor da fisioterapia</vt:lpstr>
      <vt:lpstr>Educação continuada- setor da recepção</vt:lpstr>
      <vt:lpstr>Educação continuada- setor da radiologia</vt:lpstr>
      <vt:lpstr>Educação continuada- setor do laboratório</vt:lpstr>
      <vt:lpstr>Educação continuada- setor da farmácia</vt:lpstr>
      <vt:lpstr>Educação continuada- setor da lavanderia </vt:lpstr>
      <vt:lpstr>Educação continuada- setor da higienização</vt:lpstr>
      <vt:lpstr>conclusão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DA COMISSÃO DE POLÍTICA NACIONAL DE HUMANIZAÇÃO - CPNH APRESENTAÇÃO MÊS DE OUTUBRO</dc:title>
  <dc:creator>Gabriella Rodrigues</dc:creator>
  <cp:lastModifiedBy>computer-w7</cp:lastModifiedBy>
  <cp:revision>11</cp:revision>
  <dcterms:created xsi:type="dcterms:W3CDTF">2018-11-11T22:45:03Z</dcterms:created>
  <dcterms:modified xsi:type="dcterms:W3CDTF">2018-11-12T16:26:43Z</dcterms:modified>
</cp:coreProperties>
</file>