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7"/>
  </p:notesMasterIdLst>
  <p:sldIdLst>
    <p:sldId id="257" r:id="rId2"/>
    <p:sldId id="258" r:id="rId3"/>
    <p:sldId id="362" r:id="rId4"/>
    <p:sldId id="351" r:id="rId5"/>
    <p:sldId id="374" r:id="rId6"/>
    <p:sldId id="380" r:id="rId7"/>
    <p:sldId id="381" r:id="rId8"/>
    <p:sldId id="382" r:id="rId9"/>
    <p:sldId id="383" r:id="rId10"/>
    <p:sldId id="384" r:id="rId11"/>
    <p:sldId id="375" r:id="rId12"/>
    <p:sldId id="272" r:id="rId13"/>
    <p:sldId id="378" r:id="rId14"/>
    <p:sldId id="36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62"/>
            <p14:sldId id="351"/>
            <p14:sldId id="374"/>
            <p14:sldId id="380"/>
            <p14:sldId id="381"/>
            <p14:sldId id="382"/>
            <p14:sldId id="383"/>
            <p14:sldId id="384"/>
            <p14:sldId id="375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272"/>
          </p14:sldIdLst>
        </p14:section>
        <p14:section name="Seção sem Título" id="{FADD8065-5E5F-45F3-A9EF-CD514696D975}">
          <p14:sldIdLst/>
        </p14:section>
        <p14:section name="Seção sem Título" id="{60A36D47-AE0F-4A4A-B834-60A916478CC6}">
          <p14:sldIdLst>
            <p14:sldId id="378"/>
            <p14:sldId id="36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93" d="100"/>
          <a:sy n="93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19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16/06/2021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3743" y="404664"/>
            <a:ext cx="6334681" cy="223329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smtClean="0">
                <a:latin typeface="Arial Black" panose="020B0A04020102020204" pitchFamily="34" charset="0"/>
              </a:rPr>
              <a:t>maio </a:t>
            </a:r>
            <a:r>
              <a:rPr lang="pt-BR" dirty="0" smtClean="0">
                <a:latin typeface="Arial Black" panose="020B0A04020102020204" pitchFamily="34" charset="0"/>
              </a:rPr>
              <a:t>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950305" cy="1982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087488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reunião da </a:t>
            </a:r>
            <a:r>
              <a:rPr lang="pt-BR" sz="2800" b="1" dirty="0" err="1" smtClean="0"/>
              <a:t>cipa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/>
              <a:t>comissão interna de prevenção de acidentes</a:t>
            </a:r>
            <a:br>
              <a:rPr lang="pt-BR" sz="2800" b="1" dirty="0" smtClean="0"/>
            </a:b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8194" name="Picture 2" descr="C:\Users\Núbia Stael\Downloads\IMG-20210512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75" y="2564904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79612" y="692696"/>
            <a:ext cx="7272808" cy="1368152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EQUIPE DE SAÚDE REGISTRANDO ALTA DE PACIENTE APÓS TRATAMENTO DE COVID – FELICIDADE QUE NÃO TEM PREÇO</a:t>
            </a:r>
            <a:r>
              <a:rPr lang="pt-BR" sz="2400" b="1" dirty="0" smtClean="0"/>
              <a:t> </a:t>
            </a:r>
            <a:endParaRPr lang="pt-BR" sz="2000" b="1" dirty="0"/>
          </a:p>
        </p:txBody>
      </p:sp>
      <p:pic>
        <p:nvPicPr>
          <p:cNvPr id="9218" name="Picture 2" descr="C:\Users\Núbia Stael\Downloads\IMG-20210517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treinamentos e reuniões realizados no mês de maio de 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temas abordados  em alguns setores do HR: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16832"/>
            <a:ext cx="7429499" cy="354171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Enfermagem – Higienização das mãos e retirada de adornos; resíduos, controle e descarte adequado, segurança para todos; Reunião trimestral; Mecanismo de identificação do paciente; Segurança cirúrgica; Implantação de urnas de acrílico nos setores para coleta de notificações; Implantação do protocolo de identificação do acompanhantes e visitantes; Criação do grupo de Guardiões da segurança do paciente (20 guardiões).</a:t>
            </a:r>
          </a:p>
          <a:p>
            <a:r>
              <a:rPr lang="pt-BR" dirty="0" smtClean="0"/>
              <a:t>Fisioterapia – Reunião de rotina e comunicado da troca do profissional responsável técnico.</a:t>
            </a:r>
          </a:p>
          <a:p>
            <a:r>
              <a:rPr lang="pt-BR" dirty="0" smtClean="0"/>
              <a:t>Nutrição – Manejo de resíduos: classificação e descarte correto de resíduos; Manutenção preventiva.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976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980728"/>
            <a:ext cx="7429499" cy="3541714"/>
          </a:xfrm>
        </p:spPr>
        <p:txBody>
          <a:bodyPr>
            <a:normAutofit/>
          </a:bodyPr>
          <a:lstStyle/>
          <a:p>
            <a:r>
              <a:rPr lang="pt-BR" sz="2000" u="sng" dirty="0" smtClean="0"/>
              <a:t>Laboratório</a:t>
            </a:r>
            <a:r>
              <a:rPr lang="pt-BR" sz="2000" dirty="0" smtClean="0"/>
              <a:t> – Cuidados com a limpeza dos aparelhos de exame; reunião de rotina mensal com reorganização de escala devido férias dos colaboradores bioquímicos.</a:t>
            </a:r>
          </a:p>
          <a:p>
            <a:r>
              <a:rPr lang="pt-BR" sz="2000" u="sng" dirty="0" smtClean="0"/>
              <a:t>Higienização e Lavanderia</a:t>
            </a:r>
            <a:r>
              <a:rPr lang="pt-BR" sz="2000" dirty="0" smtClean="0"/>
              <a:t> – Acolhimento em grupo com a equipe, tipos de comunicação, passiva, agressiva e </a:t>
            </a:r>
            <a:r>
              <a:rPr lang="pt-BR" sz="2000" dirty="0" err="1" smtClean="0"/>
              <a:t>acertiva</a:t>
            </a:r>
            <a:r>
              <a:rPr lang="pt-BR" sz="2000" dirty="0" smtClean="0"/>
              <a:t>, juntamente com a psicóloga Danieli.</a:t>
            </a:r>
          </a:p>
          <a:p>
            <a:r>
              <a:rPr lang="pt-BR" sz="2000" dirty="0" smtClean="0"/>
              <a:t>Raio X – Higienização das mãos e os deveres e obrigações na rotina de trabalho.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428800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25144"/>
            <a:ext cx="2154199" cy="12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1883234"/>
            <a:ext cx="7560840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maio de 2021:</a:t>
            </a:r>
            <a:r>
              <a:rPr lang="pt-BR" dirty="0"/>
              <a:t> </a:t>
            </a:r>
          </a:p>
        </p:txBody>
      </p:sp>
      <p:pic>
        <p:nvPicPr>
          <p:cNvPr id="4" name="Imagem 3" descr="Índic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" y="0"/>
            <a:ext cx="183091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68752" cy="147857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Mês das mães</a:t>
            </a:r>
            <a:br>
              <a:rPr lang="pt-BR" sz="2800" dirty="0" smtClean="0"/>
            </a:br>
            <a:r>
              <a:rPr lang="pt-BR" sz="2800" dirty="0" smtClean="0"/>
              <a:t>o hospital regional comemora o mês de maio com muito amor</a:t>
            </a:r>
            <a:endParaRPr lang="pt-BR" sz="2800" dirty="0"/>
          </a:p>
        </p:txBody>
      </p:sp>
      <p:pic>
        <p:nvPicPr>
          <p:cNvPr id="3" name="Picture 2" descr="C:\Users\Núbia Stael\Downloads\IMG-20210507-WA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893" y="-315416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ação da humanização</a:t>
            </a:r>
            <a:endParaRPr lang="pt-BR" sz="28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07604" y="1016732"/>
            <a:ext cx="7308812" cy="2952327"/>
          </a:xfrm>
        </p:spPr>
        <p:txBody>
          <a:bodyPr>
            <a:noAutofit/>
          </a:bodyPr>
          <a:lstStyle/>
          <a:p>
            <a:r>
              <a:rPr lang="pt-BR" sz="2000" dirty="0" smtClean="0"/>
              <a:t>A Comissão de Humanização prepara uma lembrança com todo carinho e parabeniza as mães de modo especial.</a:t>
            </a:r>
            <a:endParaRPr lang="pt-BR" sz="2000" dirty="0"/>
          </a:p>
        </p:txBody>
      </p:sp>
      <p:pic>
        <p:nvPicPr>
          <p:cNvPr id="3" name="Picture 2" descr="C:\Users\Núbia Stael\Downloads\IMG-20210507-WA0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3456384" cy="256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úbia Stael\Downloads\IMG-20210507-WA0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50" y="2348880"/>
            <a:ext cx="2616678" cy="34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856" y="-164099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parabéns a todas as mamães do </a:t>
            </a:r>
            <a:r>
              <a:rPr lang="pt-BR" sz="2800" b="1" dirty="0" err="1" smtClean="0"/>
              <a:t>hr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074" name="Picture 2" descr="C:\Users\Núbia Stael\Downloads\IMG-20210508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1294128" cy="23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úbia Stael\Downloads\IMG-20210508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87852"/>
            <a:ext cx="1368152" cy="29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úbia Stael\Downloads\IMG-20210507-WA0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1" y="4029532"/>
            <a:ext cx="172819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úbia Stael\Downloads\IMG-20210507-WA0083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70" y="1556792"/>
            <a:ext cx="1689500" cy="22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úbia Stael\Downloads\IMG-20210507-WA00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42" y="1409192"/>
            <a:ext cx="1764196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Núbia Stael\Downloads\IMG-20210528-WA0056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04" y="1537868"/>
            <a:ext cx="2204696" cy="16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Núbia Stael\Downloads\IMG-20210508-WA001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53" y="3365646"/>
            <a:ext cx="2915876" cy="13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Núbia Stael\Downloads\IMG-20210508-WA00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89" y="5038261"/>
            <a:ext cx="2518961" cy="11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Núbia Stael\Downloads\IMG-20210508-WA0020 (1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70" y="4809044"/>
            <a:ext cx="2627655" cy="12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42940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a comissão de humanização faz a entrega das caixas de bombons aos aniversariantes do mês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pt-BR" smtClean="0"/>
              <a:t> 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Núbia Stael\Downloads\IMG-20210528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1890491" cy="25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úbia Stael\Downloads\IMG-20210602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57" y="1748261"/>
            <a:ext cx="1513140" cy="2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úbia Stael\Downloads\IMG-20210528-WA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1420957" cy="33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úbia Stael\Downloads\IMG-20210528-WA0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19" y="2039008"/>
            <a:ext cx="1544928" cy="20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úbia Stael\Downloads\IMG-20210602-WA00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83992"/>
            <a:ext cx="2299321" cy="17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úbia Stael\Downloads\IMG-20210602-WA00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1703395" cy="22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4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12 de maio - Dia da enfermagem</a:t>
            </a:r>
            <a:br>
              <a:rPr lang="pt-BR" sz="2800" b="1" dirty="0" smtClean="0"/>
            </a:br>
            <a:r>
              <a:rPr lang="pt-BR" sz="2800" b="1" dirty="0" smtClean="0"/>
              <a:t>o hospital regional parabeniza os anjos que se dedicam aos usuários do sus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5122" name="Picture 2" descr="C:\Users\Núbia Stael\Downloads\IMG-20210512-WA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15 de maio – dia da assistente social</a:t>
            </a:r>
            <a:br>
              <a:rPr lang="pt-BR" sz="2800" dirty="0" smtClean="0"/>
            </a:br>
            <a:r>
              <a:rPr lang="pt-BR" sz="2800" dirty="0" smtClean="0"/>
              <a:t>o hospital parabeniza com todo carinho cada profissional pelo trabalho prestado</a:t>
            </a:r>
            <a:endParaRPr lang="pt-BR" sz="28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6146" name="Picture 2" descr="C:\Users\Núbia Stael\Downloads\IMG-20210507-WA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05" y="2564904"/>
            <a:ext cx="2520280" cy="33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50001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25 de maio – dia da costureira</a:t>
            </a:r>
            <a:br>
              <a:rPr lang="pt-BR" sz="2800" b="1" dirty="0" smtClean="0"/>
            </a:br>
            <a:r>
              <a:rPr lang="pt-BR" sz="2800" b="1" dirty="0" smtClean="0"/>
              <a:t>a todas a áreas de atuação do </a:t>
            </a:r>
            <a:r>
              <a:rPr lang="pt-BR" sz="2800" b="1" dirty="0" err="1" smtClean="0"/>
              <a:t>hr</a:t>
            </a:r>
            <a:r>
              <a:rPr lang="pt-BR" sz="2800" b="1" dirty="0" smtClean="0"/>
              <a:t>, os nossos parabéns e o desejo de muito sucesso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6912"/>
            <a:ext cx="3408379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13719</TotalTime>
  <Words>371</Words>
  <Application>Microsoft Office PowerPoint</Application>
  <PresentationFormat>Apresentação na tela (4:3)</PresentationFormat>
  <Paragraphs>52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Trebuchet MS</vt:lpstr>
      <vt:lpstr>Tw Cen MT</vt:lpstr>
      <vt:lpstr>Circuito</vt:lpstr>
      <vt:lpstr>RELATÓRIO DA COMISSÃO DE POLÍTICA NACIONAL DE HUMANIZAÇÃO-CPNH   </vt:lpstr>
      <vt:lpstr>INTRODUÇÃO </vt:lpstr>
      <vt:lpstr>Mês das mães o hospital regional comemora o mês de maio com muito amor</vt:lpstr>
      <vt:lpstr> ação da humanização</vt:lpstr>
      <vt:lpstr> parabéns a todas as mamães do hr</vt:lpstr>
      <vt:lpstr> a comissão de humanização faz a entrega das caixas de bombons aos aniversariantes do mês</vt:lpstr>
      <vt:lpstr> 12 de maio - Dia da enfermagem o hospital regional parabeniza os anjos que se dedicam aos usuários do sus</vt:lpstr>
      <vt:lpstr> 15 de maio – dia da assistente social o hospital parabeniza com todo carinho cada profissional pelo trabalho prestado</vt:lpstr>
      <vt:lpstr> 25 de maio – dia da costureira a todas a áreas de atuação do hr, os nossos parabéns e o desejo de muito sucesso</vt:lpstr>
      <vt:lpstr> reunião da cipa comissão interna de prevenção de acidentes </vt:lpstr>
      <vt:lpstr>Apresentação do PowerPoint</vt:lpstr>
      <vt:lpstr> COMISSÃO DE EDUCAÇÃO PERMANENTE </vt:lpstr>
      <vt:lpstr>temas abordados  em alguns setores do HR: 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Windows</cp:lastModifiedBy>
  <cp:revision>613</cp:revision>
  <dcterms:created xsi:type="dcterms:W3CDTF">2018-12-12T17:27:47Z</dcterms:created>
  <dcterms:modified xsi:type="dcterms:W3CDTF">2021-06-16T13:31:14Z</dcterms:modified>
</cp:coreProperties>
</file>