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5"/>
  </p:notesMasterIdLst>
  <p:sldIdLst>
    <p:sldId id="257" r:id="rId2"/>
    <p:sldId id="258" r:id="rId3"/>
    <p:sldId id="381" r:id="rId4"/>
    <p:sldId id="391" r:id="rId5"/>
    <p:sldId id="389" r:id="rId6"/>
    <p:sldId id="386" r:id="rId7"/>
    <p:sldId id="385" r:id="rId8"/>
    <p:sldId id="383" r:id="rId9"/>
    <p:sldId id="387" r:id="rId10"/>
    <p:sldId id="272" r:id="rId11"/>
    <p:sldId id="378" r:id="rId12"/>
    <p:sldId id="36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81"/>
            <p14:sldId id="391"/>
            <p14:sldId id="389"/>
            <p14:sldId id="386"/>
            <p14:sldId id="385"/>
            <p14:sldId id="383"/>
            <p14:sldId id="387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78"/>
            <p14:sldId id="3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4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81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73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969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11/09/2021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754815"/>
            <a:ext cx="6334681" cy="23762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29100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agosto</a:t>
            </a:r>
            <a:r>
              <a:rPr lang="pt-BR" dirty="0" smtClean="0">
                <a:latin typeface="Arial Black" panose="020B0A04020102020204" pitchFamily="34" charset="0"/>
              </a:rPr>
              <a:t>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33" y="116634"/>
            <a:ext cx="187147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</a:t>
            </a:r>
            <a:r>
              <a:rPr lang="pt-BR" dirty="0" smtClean="0"/>
              <a:t>agosto</a:t>
            </a:r>
            <a:r>
              <a:rPr lang="pt-BR" dirty="0" smtClean="0"/>
              <a:t> </a:t>
            </a:r>
            <a:r>
              <a:rPr lang="pt-BR" dirty="0" smtClean="0"/>
              <a:t>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9" y="618518"/>
            <a:ext cx="5544616" cy="14785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temas abordados nos setores do HR: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059" y="1844824"/>
            <a:ext cx="7429499" cy="1296144"/>
          </a:xfrm>
        </p:spPr>
        <p:txBody>
          <a:bodyPr>
            <a:normAutofit fontScale="77500" lnSpcReduction="20000"/>
          </a:bodyPr>
          <a:lstStyle/>
          <a:p>
            <a:r>
              <a:rPr lang="pt-BR" u="sng" dirty="0" smtClean="0"/>
              <a:t>Enfermagem</a:t>
            </a:r>
            <a:r>
              <a:rPr lang="pt-BR" dirty="0" smtClean="0"/>
              <a:t> – </a:t>
            </a:r>
            <a:r>
              <a:rPr lang="pt-BR" dirty="0" smtClean="0"/>
              <a:t>Capacitação relacionada ao incentivo do aleitamento materno, abrange o título: ‘Desafios do Aleitamento Materno no Ambiente Hospitalar’ – Agosto Dourado.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5" y="3068960"/>
            <a:ext cx="2376264" cy="31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620688"/>
            <a:ext cx="7429499" cy="3744416"/>
          </a:xfrm>
        </p:spPr>
        <p:txBody>
          <a:bodyPr>
            <a:normAutofit fontScale="85000" lnSpcReduction="10000"/>
          </a:bodyPr>
          <a:lstStyle/>
          <a:p>
            <a:r>
              <a:rPr lang="pt-BR" sz="2000" u="sng" dirty="0" smtClean="0"/>
              <a:t>Laboratório</a:t>
            </a:r>
            <a:r>
              <a:rPr lang="pt-BR" sz="2000" dirty="0" smtClean="0"/>
              <a:t> </a:t>
            </a:r>
            <a:r>
              <a:rPr lang="pt-BR" sz="2000" dirty="0" smtClean="0"/>
              <a:t>– Treinamento sobre </a:t>
            </a:r>
            <a:r>
              <a:rPr lang="pt-BR" sz="2000" dirty="0" err="1" smtClean="0"/>
              <a:t>coombes</a:t>
            </a:r>
            <a:r>
              <a:rPr lang="pt-BR" sz="2000" dirty="0" smtClean="0"/>
              <a:t> direto: preparo da amostra e execução do exame; coobes indireto: preparo da amostra e execução do exame. </a:t>
            </a:r>
          </a:p>
          <a:p>
            <a:r>
              <a:rPr lang="pt-BR" sz="2000" u="sng" dirty="0"/>
              <a:t>Fisioterapia</a:t>
            </a:r>
            <a:r>
              <a:rPr lang="pt-BR" sz="2000" dirty="0"/>
              <a:t> – </a:t>
            </a:r>
            <a:r>
              <a:rPr lang="pt-BR" sz="2000" dirty="0" smtClean="0"/>
              <a:t>Treinamento Ventilação Mecânica Não-Invasiva (VNI) na UTI geral; Fluxograma da UTI </a:t>
            </a:r>
            <a:r>
              <a:rPr lang="pt-BR" sz="2000" dirty="0" err="1" smtClean="0"/>
              <a:t>covid</a:t>
            </a:r>
            <a:r>
              <a:rPr lang="pt-BR" sz="2000" dirty="0" smtClean="0"/>
              <a:t>; Falhas da </a:t>
            </a:r>
            <a:r>
              <a:rPr lang="pt-BR" sz="2000" dirty="0" err="1" smtClean="0"/>
              <a:t>extubação</a:t>
            </a:r>
            <a:r>
              <a:rPr lang="pt-BR" sz="2000" dirty="0" smtClean="0"/>
              <a:t>;</a:t>
            </a:r>
            <a:endParaRPr lang="pt-BR" sz="2000" dirty="0"/>
          </a:p>
          <a:p>
            <a:r>
              <a:rPr lang="pt-BR" sz="2000" u="sng" dirty="0"/>
              <a:t>Nutrição</a:t>
            </a:r>
            <a:r>
              <a:rPr lang="pt-BR" sz="2000" dirty="0"/>
              <a:t> – </a:t>
            </a:r>
            <a:r>
              <a:rPr lang="pt-BR" sz="2000" dirty="0" smtClean="0"/>
              <a:t>Reunião referente às mudanças na rotina; apresentação dos procedimentos operacionais padrão com o controle de temperaturas dos alimentos; Coleta de amostra dos alimentos.</a:t>
            </a:r>
          </a:p>
          <a:p>
            <a:r>
              <a:rPr lang="pt-BR" sz="2000" dirty="0" smtClean="0"/>
              <a:t>Higienização e Lavanderia – Reunião abordando sobre mudança de escalas, troca dos plantões, horário dos descanso e café e registros de ponto.</a:t>
            </a: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150230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776864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</a:t>
            </a:r>
            <a:r>
              <a:rPr lang="pt-BR" dirty="0" smtClean="0"/>
              <a:t>agosto </a:t>
            </a:r>
            <a:r>
              <a:rPr lang="pt-BR" dirty="0" smtClean="0"/>
              <a:t>de </a:t>
            </a:r>
            <a:r>
              <a:rPr lang="pt-BR" dirty="0" smtClean="0"/>
              <a:t>2021:</a:t>
            </a:r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81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218741"/>
            <a:ext cx="7145945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Mês dos pais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403648" y="1411897"/>
            <a:ext cx="576064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O Hospital Regional presenteia os pais através da Humanização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645024"/>
            <a:ext cx="2401478" cy="24088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54752"/>
            <a:ext cx="2290342" cy="22903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9" y="2780928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218741"/>
            <a:ext cx="7145945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Mês dos pais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82169" y="1194126"/>
            <a:ext cx="7145945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A Humanização promove um ambiente decorativo para homenagear colaboradores e usuários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21" y="3481997"/>
            <a:ext cx="2232248" cy="22322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50879"/>
            <a:ext cx="2062236" cy="20622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75" y="4221088"/>
            <a:ext cx="2154044" cy="21540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23" y="4869160"/>
            <a:ext cx="2113185" cy="15848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82" y="2392243"/>
            <a:ext cx="2146926" cy="16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Aniversariantes de agosto 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979712" y="1340768"/>
            <a:ext cx="5904656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Nosso presente com carinho aos aniversariantes do mês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38636"/>
            <a:ext cx="2676348" cy="26763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38636"/>
            <a:ext cx="2676348" cy="26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89961" cy="129614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Profissionais do mês</a:t>
            </a:r>
            <a:r>
              <a:rPr lang="pt-BR" sz="2800" dirty="0"/>
              <a:t>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                           </a:t>
            </a:r>
            <a:endParaRPr lang="pt-BR" sz="20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20136" y="1340768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Dia do Advogado</a:t>
            </a:r>
          </a:p>
          <a:p>
            <a:r>
              <a:rPr lang="pt-BR" sz="2400" dirty="0" smtClean="0"/>
              <a:t>Dia do Almoxarife</a:t>
            </a:r>
          </a:p>
          <a:p>
            <a:r>
              <a:rPr lang="pt-BR" sz="2400" dirty="0" smtClean="0"/>
              <a:t>Dia do Psicólogo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14" y="2744924"/>
            <a:ext cx="1940613" cy="25874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210" y="1685916"/>
            <a:ext cx="1633870" cy="35420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056" y="260648"/>
            <a:ext cx="6953919" cy="147857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Profissionais do mês</a:t>
            </a:r>
            <a:br>
              <a:rPr lang="pt-BR" sz="28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idx="1"/>
          </p:nvPr>
        </p:nvSpPr>
        <p:spPr>
          <a:xfrm>
            <a:off x="1403647" y="1102796"/>
            <a:ext cx="6624736" cy="143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/>
              <a:t>Dia da Nutricionista com a Semana da Nutrição – Homenagem a todas as colaboradoras da cozinha com uma confraternização especial.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53136"/>
            <a:ext cx="2308384" cy="17332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1" y="2365118"/>
            <a:ext cx="1988840" cy="19888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75" y="2643828"/>
            <a:ext cx="2459765" cy="18448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83528"/>
            <a:ext cx="1906609" cy="25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857913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dirty="0" smtClean="0"/>
              <a:t>a comissão de humanização presenteia profissionais do </a:t>
            </a:r>
            <a:r>
              <a:rPr lang="pt-BR" sz="2800" dirty="0" err="1" smtClean="0"/>
              <a:t>hr</a:t>
            </a:r>
            <a:endParaRPr lang="pt-BR" sz="24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2" y="2071328"/>
            <a:ext cx="2492896" cy="24928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49" y="2058462"/>
            <a:ext cx="2257896" cy="22578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68" y="3501008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150"/>
            <a:ext cx="7056784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200" b="1" dirty="0" smtClean="0"/>
              <a:t>Equipe </a:t>
            </a:r>
            <a:r>
              <a:rPr lang="pt-BR" sz="2200" b="1" dirty="0" smtClean="0"/>
              <a:t>da uti geral recebe cesta de chocolate em agradecimento de usuária do sus pelo bom atendimento</a:t>
            </a:r>
            <a:endParaRPr lang="pt-BR" sz="2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88840"/>
            <a:ext cx="2646870" cy="35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15473</TotalTime>
  <Words>335</Words>
  <Application>Microsoft Office PowerPoint</Application>
  <PresentationFormat>Apresentação na tela (4:3)</PresentationFormat>
  <Paragraphs>48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Mês dos pais</vt:lpstr>
      <vt:lpstr>Mês dos pais</vt:lpstr>
      <vt:lpstr>Aniversariantes de agosto </vt:lpstr>
      <vt:lpstr> Profissionais do mês                              </vt:lpstr>
      <vt:lpstr> Profissionais do mês  </vt:lpstr>
      <vt:lpstr> a comissão de humanização presenteia profissionais do hr</vt:lpstr>
      <vt:lpstr> Equipe da uti geral recebe cesta de chocolate em agradecimento de usuária do sus pelo bom atendimento</vt:lpstr>
      <vt:lpstr> COMISSÃO DE EDUCAÇÃO PERMANENTE </vt:lpstr>
      <vt:lpstr>temas abordados nos setores do HR: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687</cp:revision>
  <dcterms:created xsi:type="dcterms:W3CDTF">2018-12-12T17:27:47Z</dcterms:created>
  <dcterms:modified xsi:type="dcterms:W3CDTF">2021-09-11T16:16:51Z</dcterms:modified>
</cp:coreProperties>
</file>