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3"/>
  </p:notesMasterIdLst>
  <p:sldIdLst>
    <p:sldId id="257" r:id="rId2"/>
    <p:sldId id="258" r:id="rId3"/>
    <p:sldId id="381" r:id="rId4"/>
    <p:sldId id="391" r:id="rId5"/>
    <p:sldId id="400" r:id="rId6"/>
    <p:sldId id="401" r:id="rId7"/>
    <p:sldId id="272" r:id="rId8"/>
    <p:sldId id="397" r:id="rId9"/>
    <p:sldId id="366" r:id="rId10"/>
    <p:sldId id="40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E1C7EEA-1DED-4398-BDA3-87FE2C42A9D3}">
          <p14:sldIdLst>
            <p14:sldId id="257"/>
            <p14:sldId id="258"/>
            <p14:sldId id="381"/>
            <p14:sldId id="391"/>
            <p14:sldId id="400"/>
            <p14:sldId id="401"/>
          </p14:sldIdLst>
        </p14:section>
        <p14:section name="Seção sem Título" id="{2C6019F0-A84A-4F09-A773-B2B0867DCFD0}">
          <p14:sldIdLst/>
        </p14:section>
        <p14:section name="Seção sem Título" id="{C801FB15-405B-49A7-986C-5EAAE2A77674}">
          <p14:sldIdLst>
            <p14:sldId id="272"/>
          </p14:sldIdLst>
        </p14:section>
        <p14:section name="Seção sem Título" id="{FADD8065-5E5F-45F3-A9EF-CD514696D975}">
          <p14:sldIdLst/>
        </p14:section>
        <p14:section name="Seção sem Título" id="{60A36D47-AE0F-4A4A-B834-60A916478CC6}">
          <p14:sldIdLst>
            <p14:sldId id="397"/>
            <p14:sldId id="366"/>
            <p14:sldId id="40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>
      <p:cViewPr varScale="1">
        <p:scale>
          <a:sx n="93" d="100"/>
          <a:sy n="93" d="100"/>
        </p:scale>
        <p:origin x="5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14BC8-0127-4E45-B274-2ABB79C31401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2BBD0-03A1-46C8-8A40-0755C73300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79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01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99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580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996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75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3277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27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4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9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25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74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81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15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48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52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88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57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21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03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4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98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39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92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3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6A4E-08D1-4375-9A1F-212D2118D15B}" type="datetimeFigureOut">
              <a:rPr lang="pt-BR" smtClean="0"/>
              <a:t>08/02/2022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104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1754815"/>
            <a:ext cx="6334681" cy="23762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RELATÓRIO DA COMISSÃO DE </a:t>
            </a:r>
            <a:r>
              <a:rPr lang="pt-BR" sz="2800" b="1" dirty="0" smtClean="0"/>
              <a:t>POLÍTICA NACIONAL </a:t>
            </a:r>
            <a:r>
              <a:rPr lang="pt-BR" sz="2800" b="1" dirty="0"/>
              <a:t>DE </a:t>
            </a:r>
            <a:r>
              <a:rPr lang="pt-BR" sz="2800" b="1" dirty="0" smtClean="0"/>
              <a:t>HUMANIZAÇÃO-CPNH 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329100"/>
            <a:ext cx="7200800" cy="7920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HOSPITAL REGIONAL DE NOVA ANDRADINA</a:t>
            </a:r>
          </a:p>
          <a:p>
            <a:pPr algn="ctr"/>
            <a:r>
              <a:rPr lang="pt-BR" dirty="0" smtClean="0">
                <a:latin typeface="Arial Black" panose="020B0A04020102020204" pitchFamily="34" charset="0"/>
              </a:rPr>
              <a:t>janeiro/2022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7" name="Imagem 6" descr="Logo FUNS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23224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33" y="116634"/>
            <a:ext cx="187147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0"/>
            <a:ext cx="777686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 smtClean="0"/>
          </a:p>
          <a:p>
            <a:r>
              <a:rPr lang="pt-BR" sz="2000" u="sng" dirty="0"/>
              <a:t>Enfermagem/CCIH </a:t>
            </a:r>
            <a:r>
              <a:rPr lang="pt-BR" sz="2000" dirty="0"/>
              <a:t>– Treinamento e orientação administrado pela enfermeira Vilma, </a:t>
            </a:r>
            <a:r>
              <a:rPr lang="pt-BR" sz="2000" dirty="0" smtClean="0"/>
              <a:t>sobre as </a:t>
            </a:r>
            <a:r>
              <a:rPr lang="pt-BR" sz="2000" dirty="0"/>
              <a:t>boas práticas a serem realizadas no refeitório durante as refeições, para a melhor forma de higiene e manuseio dos objetos, assim como o distanciamento e o uso da máscara no momento de servir as refeições, sendo apresentado não só para a equipe de enfermagem mas também para as demais equipes que fazem uso do espaço em questão.</a:t>
            </a:r>
          </a:p>
          <a:p>
            <a:pPr marL="0" indent="0">
              <a:buNone/>
            </a:pPr>
            <a:r>
              <a:rPr lang="pt-BR" sz="2000" dirty="0"/>
              <a:t> </a:t>
            </a:r>
          </a:p>
          <a:p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endParaRPr lang="pt-BR" sz="2000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7789"/>
            <a:ext cx="1584176" cy="21122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0" y="3787788"/>
            <a:ext cx="1584176" cy="21122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49" y="3787788"/>
            <a:ext cx="1584176" cy="21122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39" y="3807724"/>
            <a:ext cx="1584636" cy="21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u="sng" dirty="0" smtClean="0"/>
              <a:t>CONSIDERAÇÕES FINAIS</a:t>
            </a:r>
            <a:endParaRPr lang="pt-BR" u="sng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84" y="1428800"/>
            <a:ext cx="74294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>
              <a:buNone/>
            </a:pPr>
            <a:r>
              <a:rPr lang="pt-BR" dirty="0" smtClean="0"/>
              <a:t>         </a:t>
            </a:r>
            <a:r>
              <a:rPr lang="pt-BR" sz="2000" dirty="0"/>
              <a:t>Praticar a humanização em um processo laboral facilita a aproximação entre trabalhadores de qualquer segmento e aqueles a quem oferece seus serviços. Essa aproximação mostra aos indivíduos que eles são parte da sociedade e assim que busquem seus direitos e exerçam a democracia, assim, fazendo com que os atos desumanos sejam discutidos e a dignidade seja resgatada.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11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150230"/>
            <a:ext cx="6377855" cy="147857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1916832"/>
            <a:ext cx="7776864" cy="37780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/>
              <a:t>  		A Política Nacional de Humanização (PNH) – </a:t>
            </a:r>
            <a:r>
              <a:rPr lang="pt-BR" dirty="0" err="1"/>
              <a:t>HumanizaSUS</a:t>
            </a:r>
            <a:r>
              <a:rPr lang="pt-BR" dirty="0"/>
              <a:t> existe desde 2003 para efetivar os princípios do SUS no cotidiano das práticas de atenção e gestão, qualificando a saúde pública no Brasil e incentivando trocas solidárias entre gestores, trabalhadores e usuários. A PNH deve estar presente e inserida em todas as políticas e programas do SUS. </a:t>
            </a:r>
            <a:endParaRPr lang="pt-BR" dirty="0" smtClean="0"/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A seguir, os trabalhos realizados no mês de janeiro de 2022:</a:t>
            </a:r>
            <a:r>
              <a:rPr lang="pt-BR" dirty="0"/>
              <a:t> 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181"/>
            <a:ext cx="1575619" cy="15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6124"/>
            <a:ext cx="7145945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Aniversariantes do mês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187625" y="1628800"/>
            <a:ext cx="6552728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A Comissão de Humanização parabeniza os aniversariantes e lhes entrega o presente em nome da Diretoria do HR.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32125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5733212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Profissionais do mês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827584" y="1562809"/>
            <a:ext cx="7560840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No mês de janeiro onde comemoramos o Dia do Farmacêutico, foram presenteados todos os colegas do setor, técnicos e auxiliares, assim como nossos Bioquímicos.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98" y="3347881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6264696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Visita do ministério da saúde no hospital regional 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83568" y="1905000"/>
            <a:ext cx="4464496" cy="3312367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r>
              <a:rPr lang="pt-BR" sz="2000" dirty="0" smtClean="0"/>
              <a:t>Representado pela PhD Cristiane dos Santos Matos, coordenadora nacional das práticas integrativas e complementares em saúde, acompanhada pela Terapeuta Floral, </a:t>
            </a:r>
            <a:r>
              <a:rPr lang="pt-BR" sz="2000" dirty="0" err="1" smtClean="0"/>
              <a:t>Joseanne</a:t>
            </a:r>
            <a:r>
              <a:rPr lang="pt-BR" sz="2000" dirty="0" smtClean="0"/>
              <a:t> Roque, Presidente da Associação do Florais do Estado, vieram com o objetivo de organizar futuros projetos para serem implantados em nossa instituição.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872"/>
            <a:ext cx="273671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5733212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Saúde mental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755576" y="1628800"/>
            <a:ext cx="8208912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  Tema elaborado pela psicóloga Danieli Fernandes, foi criado um painel com um tema para ser trabalhado a saúde mental de modo geral, onde fica o alerta aos colaboradores e usuários. 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61048"/>
            <a:ext cx="3851920" cy="20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646386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/>
              <a:t/>
            </a:r>
            <a:br>
              <a:rPr lang="pt-BR" b="1" u="sng" dirty="0"/>
            </a:br>
            <a:r>
              <a:rPr lang="pt-BR" b="1" u="sng" dirty="0"/>
              <a:t>COMISSÃO DE EDUCAÇÃO PERMANENTE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1695904"/>
            <a:ext cx="7607841" cy="426911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pt-BR" dirty="0"/>
              <a:t> </a:t>
            </a:r>
          </a:p>
          <a:p>
            <a:pPr algn="just">
              <a:buNone/>
            </a:pPr>
            <a:r>
              <a:rPr lang="pt-BR" b="1" dirty="0"/>
              <a:t>		</a:t>
            </a:r>
            <a:r>
              <a:rPr lang="pt-BR" dirty="0" smtClean="0"/>
              <a:t>A Comissão de Educação Permanente faz parte da Política de Humanização, e busca a capacitação e qualificação dos colaboradores de uma Instituição.</a:t>
            </a:r>
          </a:p>
          <a:p>
            <a:pPr algn="just">
              <a:buNone/>
            </a:pPr>
            <a:r>
              <a:rPr lang="pt-BR" dirty="0" smtClean="0"/>
              <a:t>		A seguir, os treinamentos e reuniões realizados no mês de janeiro de 2022;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5472608" cy="12241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Treinamentos e reuniões com as </a:t>
            </a:r>
            <a:r>
              <a:rPr lang="pt-BR" dirty="0" smtClean="0"/>
              <a:t>equipes </a:t>
            </a:r>
            <a:r>
              <a:rPr lang="pt-BR" dirty="0" smtClean="0"/>
              <a:t>do </a:t>
            </a:r>
            <a:r>
              <a:rPr lang="pt-BR" dirty="0" err="1" smtClean="0"/>
              <a:t>hr</a:t>
            </a:r>
            <a:r>
              <a:rPr lang="pt-BR" dirty="0" smtClean="0"/>
              <a:t>: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09834"/>
            <a:ext cx="8064896" cy="3883462"/>
          </a:xfrm>
        </p:spPr>
        <p:txBody>
          <a:bodyPr>
            <a:normAutofit fontScale="85000" lnSpcReduction="10000"/>
          </a:bodyPr>
          <a:lstStyle/>
          <a:p>
            <a:r>
              <a:rPr lang="pt-BR" u="sng" dirty="0" smtClean="0"/>
              <a:t>Fisioterapia</a:t>
            </a:r>
            <a:r>
              <a:rPr lang="pt-BR" dirty="0" smtClean="0"/>
              <a:t> </a:t>
            </a:r>
            <a:r>
              <a:rPr lang="pt-BR" dirty="0" smtClean="0"/>
              <a:t>– Abordagem sobre mobilização do paciente internado no setor de terapia intensiva e clínicas; rotinas dos setores; orientar a equipe da enfermagem sobre posicionamento e contenção mecânica do paciente; seguir rotina de horário para aspiração</a:t>
            </a:r>
            <a:r>
              <a:rPr lang="pt-BR" dirty="0" smtClean="0"/>
              <a:t>.</a:t>
            </a:r>
            <a:endParaRPr lang="pt-BR" dirty="0" smtClean="0"/>
          </a:p>
          <a:p>
            <a:r>
              <a:rPr lang="pt-BR" u="sng" dirty="0"/>
              <a:t>Farmácia</a:t>
            </a:r>
            <a:r>
              <a:rPr lang="pt-BR" dirty="0"/>
              <a:t> – </a:t>
            </a:r>
            <a:r>
              <a:rPr lang="pt-BR" dirty="0" smtClean="0"/>
              <a:t>Foi explanado sobre a retrospectiva das mudanças feitas no setor para melhorias e tópicos que ainda precisam ser melhorados.</a:t>
            </a:r>
          </a:p>
          <a:p>
            <a:r>
              <a:rPr lang="pt-BR" u="sng" dirty="0"/>
              <a:t>Hotelaria</a:t>
            </a:r>
            <a:r>
              <a:rPr lang="pt-BR" dirty="0"/>
              <a:t> – Realizado integração com os novos funcionários admitidos no setor de higienização; treinamento para limpeza de pias e demais espaços de uso coletivo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865" y="39392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692696"/>
            <a:ext cx="7429499" cy="5400600"/>
          </a:xfrm>
        </p:spPr>
        <p:txBody>
          <a:bodyPr>
            <a:normAutofit/>
          </a:bodyPr>
          <a:lstStyle/>
          <a:p>
            <a:r>
              <a:rPr lang="pt-BR" sz="2000" u="sng" dirty="0" smtClean="0"/>
              <a:t>Nutrição</a:t>
            </a:r>
            <a:r>
              <a:rPr lang="pt-BR" sz="2000" dirty="0" smtClean="0"/>
              <a:t> – </a:t>
            </a:r>
            <a:r>
              <a:rPr lang="pt-BR" sz="2000" dirty="0" smtClean="0"/>
              <a:t>Orientação e aplicação do novo manual de normas, rotinas e procedimentos, manual de boas práticas e procedimentos operacionais padrão; treinamento de lavagem e higienização das mãos ministrada pela enfermeira Vilma da CCIH; treinamento sobre o uso correto dos </a:t>
            </a:r>
            <a:r>
              <a:rPr lang="pt-BR" sz="2000" dirty="0" err="1" smtClean="0"/>
              <a:t>EPI’s</a:t>
            </a:r>
            <a:r>
              <a:rPr lang="pt-BR" sz="2000" dirty="0" smtClean="0"/>
              <a:t>, ministrada pelas técnicas de segurança do trabalho Karla, Renata e </a:t>
            </a:r>
            <a:r>
              <a:rPr lang="pt-BR" sz="2000" dirty="0" err="1" smtClean="0"/>
              <a:t>Leidiane</a:t>
            </a:r>
            <a:r>
              <a:rPr lang="pt-BR" sz="2000" dirty="0" smtClean="0"/>
              <a:t>; organização e limpeza do setor.</a:t>
            </a: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endParaRPr lang="pt-BR" sz="2000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64" y="3706856"/>
            <a:ext cx="1674186" cy="22322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06856"/>
            <a:ext cx="1659696" cy="22220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31" y="3706857"/>
            <a:ext cx="1666554" cy="22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17106</TotalTime>
  <Words>474</Words>
  <Application>Microsoft Office PowerPoint</Application>
  <PresentationFormat>Apresentação na tela (4:3)</PresentationFormat>
  <Paragraphs>52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Trebuchet MS</vt:lpstr>
      <vt:lpstr>Tw Cen MT</vt:lpstr>
      <vt:lpstr>Circuito</vt:lpstr>
      <vt:lpstr>RELATÓRIO DA COMISSÃO DE POLÍTICA NACIONAL DE HUMANIZAÇÃO-CPNH   </vt:lpstr>
      <vt:lpstr>INTRODUÇÃO </vt:lpstr>
      <vt:lpstr>Aniversariantes do mês</vt:lpstr>
      <vt:lpstr>Profissionais do mês</vt:lpstr>
      <vt:lpstr>Visita do ministério da saúde no hospital regional </vt:lpstr>
      <vt:lpstr>Saúde mental</vt:lpstr>
      <vt:lpstr> COMISSÃO DE EDUCAÇÃO PERMANENTE </vt:lpstr>
      <vt:lpstr>Treinamentos e reuniões com as equipes do hr: </vt:lpstr>
      <vt:lpstr>Apresentação do PowerPoint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COMISSÃO DE POLÍTICA NACIONAL DE HUMANIZAÇÃO  CPNH</dc:title>
  <dc:creator>Win7</dc:creator>
  <cp:lastModifiedBy>Windows</cp:lastModifiedBy>
  <cp:revision>808</cp:revision>
  <dcterms:created xsi:type="dcterms:W3CDTF">2018-12-12T17:27:47Z</dcterms:created>
  <dcterms:modified xsi:type="dcterms:W3CDTF">2022-02-08T13:26:15Z</dcterms:modified>
</cp:coreProperties>
</file>